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04"/>
    <p:restoredTop sz="96208"/>
  </p:normalViewPr>
  <p:slideViewPr>
    <p:cSldViewPr snapToGrid="0" snapToObjects="1">
      <p:cViewPr varScale="1">
        <p:scale>
          <a:sx n="85" d="100"/>
          <a:sy n="85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6CE2-19C7-2D46-9230-42C3286D1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Capstone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br>
              <a:rPr lang="en-US" altLang="zh-CN" dirty="0"/>
            </a:br>
            <a:r>
              <a:rPr lang="en-US" altLang="zh-CN" dirty="0"/>
              <a:t>-</a:t>
            </a:r>
            <a:br>
              <a:rPr lang="en-US" altLang="zh-CN" dirty="0"/>
            </a:br>
            <a:r>
              <a:rPr lang="en-US" altLang="zh-CN" dirty="0"/>
              <a:t>Battle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FD3E-450D-EE48-8EDA-3A72AAB2D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1/14/2020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2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FEB3-9695-7345-B007-039B4FF7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58A6-0EB3-E74B-A225-47D7E8050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 data science student currently pursuing master degree in the University of Michigan, Ann Arbor. I hope to find a job in New York after graduation. New York is a big city unlike Ann Arbor, I would like to find an affordable place to live in Manhattan with easy access to metro station and similar venues to my current location in Ann Arbor. </a:t>
            </a:r>
          </a:p>
        </p:txBody>
      </p:sp>
    </p:spTree>
    <p:extLst>
      <p:ext uri="{BB962C8B-B14F-4D97-AF65-F5344CB8AC3E}">
        <p14:creationId xmlns:p14="http://schemas.microsoft.com/office/powerpoint/2010/main" val="106668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C25C-53E2-C147-ABED-173112FB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31B1-E01B-B847-BE25-55127EC5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aims to find living location in New York City the resembles to the currently area I am living in. It should meet the following criteria: Apartment with min 1 bedrooms with monthly rent not exceed </a:t>
            </a:r>
            <a:r>
              <a:rPr lang="en-US" altLang="zh-CN" dirty="0"/>
              <a:t>7</a:t>
            </a:r>
            <a:r>
              <a:rPr lang="en-US" dirty="0"/>
              <a:t>000USD/month; area should locate close to a metro station with walking distance of 1 mile; area with amenities and venues similar</a:t>
            </a:r>
            <a:r>
              <a:rPr lang="zh-CN" altLang="en-US" dirty="0"/>
              <a:t> </a:t>
            </a:r>
            <a:r>
              <a:rPr lang="en-US" dirty="0"/>
              <a:t>to my current location in Ann Arbor.</a:t>
            </a:r>
          </a:p>
        </p:txBody>
      </p:sp>
    </p:spTree>
    <p:extLst>
      <p:ext uri="{BB962C8B-B14F-4D97-AF65-F5344CB8AC3E}">
        <p14:creationId xmlns:p14="http://schemas.microsoft.com/office/powerpoint/2010/main" val="137068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2B10-F4CB-434C-855C-2C7C655E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Acquisition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F415-91A2-D24A-877A-498FB5F5E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acquired for this project is a combination of data from four sources.</a:t>
            </a:r>
          </a:p>
          <a:p>
            <a:r>
              <a:rPr lang="en-US" dirty="0"/>
              <a:t>     - Foursquare API</a:t>
            </a:r>
          </a:p>
          <a:p>
            <a:r>
              <a:rPr lang="en-US" dirty="0"/>
              <a:t>     - </a:t>
            </a:r>
            <a:r>
              <a:rPr lang="en-US" dirty="0" err="1"/>
              <a:t>Manhattan_rent_price.csv</a:t>
            </a:r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Manhattan_metro_station.csv</a:t>
            </a:r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Manhattan_boroughs.csv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5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6AF1-735C-1B43-A92F-483D1C5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4F0A-C3DF-2D4D-BFA4-3AD1E3BF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Foursquare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Ann</a:t>
            </a:r>
            <a:r>
              <a:rPr lang="zh-CN" altLang="en-US" dirty="0"/>
              <a:t> </a:t>
            </a:r>
            <a:r>
              <a:rPr lang="en-US" altLang="zh-CN" dirty="0"/>
              <a:t>Arbor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apartments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metro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geopy_distance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nominatim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establish relative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Consolidate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173B4-45CE-4245-B63A-F5070D75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zh-CN" sz="3100"/>
              <a:t>Current residence in Ann Arbor</a:t>
            </a:r>
            <a:endParaRPr lang="en-US" sz="310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2B6BD685-305E-446B-A7DB-D97BA368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074C77ED-908D-454D-A1E6-E4DA8AB8AD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65" r="12706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3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05A6D88-244E-8D43-A89E-FEEB166C0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04" r="9091" b="106"/>
          <a:stretch/>
        </p:blipFill>
        <p:spPr>
          <a:xfrm>
            <a:off x="2399100" y="18964"/>
            <a:ext cx="12191675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C346EFE-A020-4C65-92C8-E2B280CCA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37358A4-2D99-49E3-BBD6-C21E1F02F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2E4EAB8-1FC4-4F82-9106-DE03E6C66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E6F591-11F0-4C85-BEF7-84A49784B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6871253-E869-4E3F-9F52-54B3AB2B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B0826-F3E3-BC45-88A1-89CFB4C6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9895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/>
              <a:t>Manhattan Map</a:t>
            </a:r>
            <a:br>
              <a:rPr lang="en-US" altLang="zh-CN" sz="3200"/>
            </a:br>
            <a:br>
              <a:rPr lang="en-US" altLang="zh-CN" sz="3200"/>
            </a:br>
            <a:endParaRPr lang="en-US" sz="32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2A13B1-684F-497E-899F-D2C59106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7686E-F925-CB42-AC96-00B23167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800"/>
              <a:t>Select apartment</a:t>
            </a:r>
            <a:endParaRPr lang="en-US" sz="48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136190B-A371-284F-ADAA-24B6BC05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8015" r="-1" b="12019"/>
          <a:stretch/>
        </p:blipFill>
        <p:spPr>
          <a:xfrm>
            <a:off x="1051890" y="450922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B5E-CD90-2D49-A5BE-91288BF3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4481-0DF9-8C46-AA36-F7C638A1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Discussion</a:t>
            </a:r>
          </a:p>
          <a:p>
            <a:r>
              <a:rPr lang="en-US" dirty="0"/>
              <a:t>Overall, it is a lot of work to obtain the final result. Data are limited and incomplete which needs a lot of processing. The housing price changes every month or everyday even. I hope to get more recent data next time.</a:t>
            </a:r>
          </a:p>
          <a:p>
            <a:r>
              <a:rPr lang="en-US" b="1" dirty="0"/>
              <a:t>Conclusion</a:t>
            </a:r>
          </a:p>
          <a:p>
            <a:r>
              <a:rPr lang="en-US" dirty="0"/>
              <a:t>Folium is a very powerful tool for data scientist to consolidate information and visualize it. Foursquare API contains amazing information's as well. I will certainly add this to my toolkit for future usage.</a:t>
            </a:r>
          </a:p>
          <a:p>
            <a:r>
              <a:rPr lang="en-US" dirty="0"/>
              <a:t>New York is certainly a much larger city than Ann Arbor. So there are more venues around each neighborhood for one to choose.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49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Shell Dlg 2</vt:lpstr>
      <vt:lpstr>Arial</vt:lpstr>
      <vt:lpstr>Wingdings</vt:lpstr>
      <vt:lpstr>Wingdings 3</vt:lpstr>
      <vt:lpstr>Madison</vt:lpstr>
      <vt:lpstr>Capstone Project - Battle of Neighborhoods</vt:lpstr>
      <vt:lpstr>Introduction</vt:lpstr>
      <vt:lpstr>Problem</vt:lpstr>
      <vt:lpstr>Data Acquisition</vt:lpstr>
      <vt:lpstr>Methodology</vt:lpstr>
      <vt:lpstr>Current residence in Ann Arbor</vt:lpstr>
      <vt:lpstr>Manhattan Map  </vt:lpstr>
      <vt:lpstr>Select apartment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Battle of Neighborhoods</dc:title>
  <dc:creator>Yiqi Ye</dc:creator>
  <cp:lastModifiedBy>Yiqi Ye</cp:lastModifiedBy>
  <cp:revision>1</cp:revision>
  <dcterms:created xsi:type="dcterms:W3CDTF">2020-01-20T02:39:58Z</dcterms:created>
  <dcterms:modified xsi:type="dcterms:W3CDTF">2020-01-20T02:40:54Z</dcterms:modified>
</cp:coreProperties>
</file>